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61" r:id="rId4"/>
    <p:sldId id="264" r:id="rId5"/>
    <p:sldId id="283" r:id="rId6"/>
    <p:sldId id="289" r:id="rId7"/>
    <p:sldId id="284" r:id="rId8"/>
    <p:sldId id="267" r:id="rId9"/>
    <p:sldId id="272" r:id="rId10"/>
    <p:sldId id="288" r:id="rId11"/>
    <p:sldId id="273" r:id="rId12"/>
    <p:sldId id="291" r:id="rId13"/>
    <p:sldId id="292" r:id="rId14"/>
    <p:sldId id="274" r:id="rId15"/>
    <p:sldId id="275" r:id="rId16"/>
    <p:sldId id="276" r:id="rId17"/>
    <p:sldId id="285" r:id="rId18"/>
    <p:sldId id="286" r:id="rId19"/>
    <p:sldId id="287" r:id="rId20"/>
    <p:sldId id="277" r:id="rId21"/>
    <p:sldId id="282" r:id="rId22"/>
    <p:sldId id="278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1050" autoAdjust="0"/>
    <p:restoredTop sz="94660"/>
  </p:normalViewPr>
  <p:slideViewPr>
    <p:cSldViewPr snapToGrid="0">
      <p:cViewPr>
        <p:scale>
          <a:sx n="100" d="100"/>
          <a:sy n="100" d="100"/>
        </p:scale>
        <p:origin x="-1568" y="-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112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5356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24900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5135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6379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25919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857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750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413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00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15.05.2016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d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d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d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d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Analysis of the Adaptive Solar Façade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9" y="3657153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2400" dirty="0" smtClean="0"/>
              <a:t>Jeremias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 </a:t>
            </a:r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91" y="1773284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8938"/>
            <a:ext cx="9144000" cy="45561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970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Orientation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53764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pic>
        <p:nvPicPr>
          <p:cNvPr id="11" name="Bild 10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77800" y="901700"/>
            <a:ext cx="6760516" cy="5461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</a:t>
            </a:r>
            <a:r>
              <a:rPr lang="de-DE" dirty="0" err="1" smtClean="0"/>
              <a:t>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</a:t>
            </a:r>
            <a:r>
              <a:rPr lang="de-DE" dirty="0" err="1" smtClean="0"/>
              <a:t>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36900" y="11430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98433" y="2802467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4398434" y="4470401"/>
            <a:ext cx="1219200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combine PV-Electricity Production with Building Energy Demand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RC-Building Energy Simulation Tool </a:t>
            </a:r>
            <a:br>
              <a:rPr lang="en-US" sz="2800" dirty="0" smtClean="0"/>
            </a:br>
            <a:r>
              <a:rPr lang="en-US" sz="2000" dirty="0" smtClean="0"/>
              <a:t>(</a:t>
            </a:r>
            <a:r>
              <a:rPr lang="en-US" sz="2000" dirty="0"/>
              <a:t>C</a:t>
            </a:r>
            <a:r>
              <a:rPr lang="en-US" sz="2000" dirty="0" smtClean="0"/>
              <a:t>ollaboration with Mario and Amr)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detailed Efficiency Analysis of PV-Electricity Production</a:t>
            </a:r>
            <a:br>
              <a:rPr lang="en-US" sz="2800" dirty="0" smtClean="0"/>
            </a:br>
            <a:r>
              <a:rPr lang="en-US" sz="2200" dirty="0" smtClean="0"/>
              <a:t>(Collaboration with Johannes)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R</a:t>
            </a:r>
            <a:r>
              <a:rPr lang="en-US" sz="2800" dirty="0" smtClean="0"/>
              <a:t>esults for different Regions and Building Typologies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658043"/>
            <a:ext cx="7649804" cy="519121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70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87514" y="794059"/>
            <a:ext cx="8613422" cy="505519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167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74138" y="1234620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8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234087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p:oleObj spid="_x0000_s1042" name="Acrobat Document" r:id="rId4" imgW="5041900" imgH="3060700" progId="">
              <p:embed/>
            </p:oleObj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Minimize</a:t>
            </a:r>
            <a:r>
              <a:rPr lang="de-DE" sz="2400" dirty="0" smtClean="0"/>
              <a:t>: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Production</a:t>
            </a:r>
            <a:endParaRPr lang="de-DE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51246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5111054"/>
            <a:ext cx="2685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60338" y="54889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997931" y="54889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12800" y="54800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pic>
        <p:nvPicPr>
          <p:cNvPr id="24" name="Bild 23" descr="parametricModel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17713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Case Study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1054739"/>
            <a:ext cx="3934460" cy="262502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51875" y="2895600"/>
            <a:ext cx="5117954" cy="29173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11:00-12:00 on June 16</a:t>
            </a:r>
            <a:endParaRPr lang="de-CH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8938"/>
            <a:ext cx="9144000" cy="45561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541</Words>
  <Application>Microsoft Macintosh PowerPoint</Application>
  <PresentationFormat>Bildschirmpräsentation (4:3)</PresentationFormat>
  <Paragraphs>264</Paragraphs>
  <Slides>24</Slides>
  <Notes>24</Notes>
  <HiddenSlides>0</HiddenSlides>
  <MMClips>0</MMClips>
  <ScaleCrop>false</ScaleCrop>
  <HeadingPairs>
    <vt:vector size="6" baseType="variant">
      <vt:variant>
        <vt:lpstr>Entwurfsvorlage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Office Theme</vt:lpstr>
      <vt:lpstr>Acrobat Document</vt:lpstr>
      <vt:lpstr>Numerical Analysis of the Adaptive Solar Façade 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46</cp:revision>
  <dcterms:created xsi:type="dcterms:W3CDTF">2016-05-15T18:34:35Z</dcterms:created>
  <dcterms:modified xsi:type="dcterms:W3CDTF">2016-05-15T19:18:58Z</dcterms:modified>
</cp:coreProperties>
</file>